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4e935671a044ba" /><Relationship Type="http://schemas.openxmlformats.org/officeDocument/2006/relationships/extended-properties" Target="/docProps/app.xml" Id="R70bd666bf41a47f1" /><Relationship Type="http://schemas.openxmlformats.org/officeDocument/2006/relationships/officeDocument" Target="/ppt/presentation.xml" Id="R4e0a51a6feb74b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6d6a7ca3244776"/>
  </p:sldMasterIdLst>
  <p:notesMasterIdLst>
    <p:notesMasterId xmlns:r="http://schemas.openxmlformats.org/officeDocument/2006/relationships" r:id="R31a609483c644da2"/>
  </p:notesMasterIdLst>
  <p:sldIdLst>
    <p:sldId xmlns:r="http://schemas.openxmlformats.org/officeDocument/2006/relationships" id="256" r:id="Rde32584f9bbc4c88"/>
    <p:sldId xmlns:r="http://schemas.openxmlformats.org/officeDocument/2006/relationships" id="257" r:id="R739db66cd4c84518"/>
    <p:sldId xmlns:r="http://schemas.openxmlformats.org/officeDocument/2006/relationships" id="258" r:id="Re06c25458e53415f"/>
    <p:sldId xmlns:r="http://schemas.openxmlformats.org/officeDocument/2006/relationships" id="259" r:id="R5ae3216ea092418c"/>
    <p:sldId xmlns:r="http://schemas.openxmlformats.org/officeDocument/2006/relationships" id="260" r:id="R1c9b52697a674fe5"/>
    <p:sldId xmlns:r="http://schemas.openxmlformats.org/officeDocument/2006/relationships" id="261" r:id="Rafecc812f5ae4d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4322d8f17b4dbc" /><Relationship Type="http://schemas.openxmlformats.org/officeDocument/2006/relationships/slideMaster" Target="/ppt/slideMasters/slideMaster1.xml" Id="R4e6d6a7ca3244776" /><Relationship Type="http://schemas.openxmlformats.org/officeDocument/2006/relationships/notesMaster" Target="/ppt/notesMasters/notesMaster1.xml" Id="R31a609483c644da2" /><Relationship Type="http://schemas.openxmlformats.org/officeDocument/2006/relationships/presProps" Target="/ppt/presProps.xml" Id="R37e143c8d393425f" /><Relationship Type="http://schemas.openxmlformats.org/officeDocument/2006/relationships/tableStyles" Target="/ppt/tableStyles.xml" Id="R36768176d5794c73" /><Relationship Type="http://schemas.openxmlformats.org/officeDocument/2006/relationships/slide" Target="/ppt/slides/slide1.xml" Id="Rde32584f9bbc4c88" /><Relationship Type="http://schemas.openxmlformats.org/officeDocument/2006/relationships/slide" Target="/ppt/slides/slide2.xml" Id="R739db66cd4c84518" /><Relationship Type="http://schemas.openxmlformats.org/officeDocument/2006/relationships/slide" Target="/ppt/slides/slide3.xml" Id="Re06c25458e53415f" /><Relationship Type="http://schemas.openxmlformats.org/officeDocument/2006/relationships/slide" Target="/ppt/slides/slide4.xml" Id="R5ae3216ea092418c" /><Relationship Type="http://schemas.openxmlformats.org/officeDocument/2006/relationships/slide" Target="/ppt/slides/slide5.xml" Id="R1c9b52697a674fe5" /><Relationship Type="http://schemas.openxmlformats.org/officeDocument/2006/relationships/slide" Target="/ppt/slides/slide6.xml" Id="Rafecc812f5ae4d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8bf46f498b41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2181fa0d3f43ce" /><Relationship Type="http://schemas.openxmlformats.org/officeDocument/2006/relationships/notesMaster" Target="/ppt/notesMasters/notesMaster1.xml" Id="R0fedc02ed9394d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d6ad81e8fc4f14" /><Relationship Type="http://schemas.openxmlformats.org/officeDocument/2006/relationships/notesMaster" Target="/ppt/notesMasters/notesMaster1.xml" Id="R945802d670b04c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99f6fd722a444b" /><Relationship Type="http://schemas.openxmlformats.org/officeDocument/2006/relationships/notesMaster" Target="/ppt/notesMasters/notesMaster1.xml" Id="Ra47d358ba8584e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8d6e4e7d7f41b0" /><Relationship Type="http://schemas.openxmlformats.org/officeDocument/2006/relationships/notesMaster" Target="/ppt/notesMasters/notesMaster1.xml" Id="Rdf08f87d374240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c0ce143a96f4aca" /><Relationship Type="http://schemas.openxmlformats.org/officeDocument/2006/relationships/notesMaster" Target="/ppt/notesMasters/notesMaster1.xml" Id="R4fb9226f846347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7b6398fd5d4dbc" /><Relationship Type="http://schemas.openxmlformats.org/officeDocument/2006/relationships/notesMaster" Target="/ppt/notesMasters/notesMaster1.xml" Id="R912f10142dab47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9dc445f5c2492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864edce7a749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ccb3d9762b453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b25518ff25436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c523b237b24b5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62f98499ae42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1C210B-9162-4884-BE80-9086B0D41F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4D661D0-A3F3-4D64-80D6-F477D0CFA3F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16EFB5B-CB57-46C7-A117-A4630F0902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0E5F16-8FBC-4D67-BA16-7DE046FAE7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97F439B-6EF7-464F-8990-44BAD6CBDF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FBB96E9-D1BE-46D2-B38B-36C5D600AA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242F2E6-2FD2-4079-AAD5-B96961681B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3A6D63E-9E01-433E-8299-4091A3859AB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209F05-3F90-4E96-AEE4-23C591D4C5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7E80ECA-504D-46B0-8E3C-1113B0A647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edc3b439fe40c6" /><Relationship Type="http://schemas.openxmlformats.org/officeDocument/2006/relationships/slideLayout" Target="/ppt/slideLayouts/slideLayout1.xml" Id="Rc881688b90b7439d" /><Relationship Type="http://schemas.openxmlformats.org/officeDocument/2006/relationships/slideLayout" Target="/ppt/slideLayouts/slideLayout2.xml" Id="Recb62f79b2e64dab" /><Relationship Type="http://schemas.openxmlformats.org/officeDocument/2006/relationships/slideLayout" Target="/ppt/slideLayouts/slideLayout3.xml" Id="Rfb31338f972949b6" /><Relationship Type="http://schemas.openxmlformats.org/officeDocument/2006/relationships/slideLayout" Target="/ppt/slideLayouts/slideLayout4.xml" Id="Rbb1727f0232a4f66" /><Relationship Type="http://schemas.openxmlformats.org/officeDocument/2006/relationships/slideLayout" Target="/ppt/slideLayouts/slideLayout5.xml" Id="R8fb95467b8a24acc" /><Relationship Type="http://schemas.openxmlformats.org/officeDocument/2006/relationships/slideLayout" Target="/ppt/slideLayouts/slideLayout6.xml" Id="Rcdb0ca6ba6d543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81688b90b7439d"/>
    <p:sldLayoutId xmlns:r="http://schemas.openxmlformats.org/officeDocument/2006/relationships" id="2147483650" r:id="Recb62f79b2e64dab"/>
    <p:sldLayoutId xmlns:r="http://schemas.openxmlformats.org/officeDocument/2006/relationships" id="2147483651" r:id="Rfb31338f972949b6"/>
    <p:sldLayoutId xmlns:r="http://schemas.openxmlformats.org/officeDocument/2006/relationships" id="2147483652" r:id="Rbb1727f0232a4f66"/>
    <p:sldLayoutId xmlns:r="http://schemas.openxmlformats.org/officeDocument/2006/relationships" id="2147483653" r:id="R8fb95467b8a24acc"/>
    <p:sldLayoutId xmlns:r="http://schemas.openxmlformats.org/officeDocument/2006/relationships" id="2147483654" r:id="Rcdb0ca6ba6d543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c82d5c11fd4d63" /><Relationship Type="http://schemas.openxmlformats.org/officeDocument/2006/relationships/notesSlide" Target="/ppt/notesSlides/notesSlide1.xml" Id="R2896819161654f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557edc9bcf472e" /><Relationship Type="http://schemas.openxmlformats.org/officeDocument/2006/relationships/notesSlide" Target="/ppt/notesSlides/notesSlide2.xml" Id="Rfcc93175b8734d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0f04b4cb29483c" /><Relationship Type="http://schemas.openxmlformats.org/officeDocument/2006/relationships/notesSlide" Target="/ppt/notesSlides/notesSlide3.xml" Id="R7c2a4d3c96d24f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00218fd98b415c" /><Relationship Type="http://schemas.openxmlformats.org/officeDocument/2006/relationships/notesSlide" Target="/ppt/notesSlides/notesSlide4.xml" Id="R0ae29f8e945b42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6a3b5731d46e1" /><Relationship Type="http://schemas.openxmlformats.org/officeDocument/2006/relationships/notesSlide" Target="/ppt/notesSlides/notesSlide5.xml" Id="R208369e5158949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c04bd726b6447e" /><Relationship Type="http://schemas.openxmlformats.org/officeDocument/2006/relationships/notesSlide" Target="/ppt/notesSlides/notesSlide6.xml" Id="R81104003980846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35D91EAE-C0A4-43A3-ABDE-EA75147C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AAD12-BFE2-4F87-AF9F-9B60EB5E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3" name="disclosure">
            <a:extLst xmlns:a="http://schemas.openxmlformats.org/drawingml/2006/main">
              <a:ext uri="{FF2B5EF4-FFF2-40B4-BE49-F238E27FC236}">
                <a16:creationId xmlns:a16="http://schemas.microsoft.com/office/drawing/2014/main" id="{94E4E827-5757-425F-A52D-4A698B57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4" name="cover-small">
            <a:extLst xmlns:a="http://schemas.openxmlformats.org/drawingml/2006/main">
              <a:ext uri="{FF2B5EF4-FFF2-40B4-BE49-F238E27FC236}">
                <a16:creationId xmlns:a16="http://schemas.microsoft.com/office/drawing/2014/main" id="{226D6532-B803-4990-B9E2-2FC8936B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14375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活动提案  /  原创可编辑模板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14BF7F0-8553-4C18-A37F-8D1AA842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668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让旧物继续</a:t>
            </a:r>
          </a:p>
          <a:p xmlns:a="http://schemas.openxmlformats.org/drawingml/2006/main">
            <a: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被使用</a:t>
            </a:r>
          </a:p>
        </p:txBody>
      </p:sp>
      <p:sp>
        <p:nvSpPr>
          <p:cNvPr id="6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76BABBBE-6317-4D07-923C-F939FAE6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05350"/>
            <a:ext cx="1038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小型交换活动；互换与自愿赠送。</a:t>
            </a:r>
          </a:p>
        </p:txBody>
      </p:sp>
    </p:spTree>
    <p:extLst>
      <p:ext uri="{BB962C8B-B14F-4D97-AF65-F5344CB8AC3E}">
        <p14:creationId xmlns:p14="http://schemas.microsoft.com/office/powerpoint/2010/main" val="17569435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age">
            <a:extLst xmlns:a="http://schemas.openxmlformats.org/drawingml/2006/main">
              <a:ext uri="{FF2B5EF4-FFF2-40B4-BE49-F238E27FC236}">
                <a16:creationId xmlns:a16="http://schemas.microsoft.com/office/drawing/2014/main" id="{DCE50D6E-8812-4BCF-BBD2-8F6780DE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736D511-30A3-477D-B27A-2976719B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活动范围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1FBC70-1BD9-472B-9F53-A325B5FB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388FBC16-F127-4031-A6D7-5FB65AC5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scope-head">
            <a:extLst xmlns:a="http://schemas.openxmlformats.org/drawingml/2006/main">
              <a:ext uri="{FF2B5EF4-FFF2-40B4-BE49-F238E27FC236}">
                <a16:creationId xmlns:a16="http://schemas.microsoft.com/office/drawing/2014/main" id="{623AA3DC-4326-4CA0-90D0-D4123C96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参与者与活动内容</a:t>
            </a:r>
          </a:p>
        </p:txBody>
      </p:sp>
      <p:sp>
        <p:nvSpPr>
          <p:cNvPr id="6" name="scope-body">
            <a:extLst xmlns:a="http://schemas.openxmlformats.org/drawingml/2006/main">
              <a:ext uri="{FF2B5EF4-FFF2-40B4-BE49-F238E27FC236}">
                <a16:creationId xmlns:a16="http://schemas.microsoft.com/office/drawing/2014/main" id="{B9141CC1-019D-4AA2-96A7-567330B0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6477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居民。</a:t>
            </a:r>
          </a:p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图书、布艺和小件生活用品。</a:t>
            </a:r>
          </a:p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互换与自愿赠送；试办规模40位参与者。</a:t>
            </a:r>
          </a:p>
        </p:txBody>
      </p:sp>
      <p:sp>
        <p:nvSpPr>
          <p:cNvPr id="7" name="scope-note">
            <a:extLst xmlns:a="http://schemas.openxmlformats.org/drawingml/2006/main">
              <a:ext uri="{FF2B5EF4-FFF2-40B4-BE49-F238E27FC236}">
                <a16:creationId xmlns:a16="http://schemas.microsoft.com/office/drawing/2014/main" id="{1537A39B-C524-4A07-A29E-2FFA7648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685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不设现场售卖；实际举办前仍需场地负责人确认条件。</a:t>
            </a:r>
          </a:p>
        </p:txBody>
      </p:sp>
      <p:sp>
        <p:nvSpPr>
          <p:cNvPr id="8" name="scope-num0">
            <a:extLst xmlns:a="http://schemas.openxmlformats.org/drawingml/2006/main">
              <a:ext uri="{FF2B5EF4-FFF2-40B4-BE49-F238E27FC236}">
                <a16:creationId xmlns:a16="http://schemas.microsoft.com/office/drawing/2014/main" id="{2EC17474-72FD-45E2-98A1-303BFE79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685925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40</a:t>
            </a:r>
          </a:p>
        </p:txBody>
      </p:sp>
      <p:sp>
        <p:nvSpPr>
          <p:cNvPr id="9" name="scope-label0">
            <a:extLst xmlns:a="http://schemas.openxmlformats.org/drawingml/2006/main">
              <a:ext uri="{FF2B5EF4-FFF2-40B4-BE49-F238E27FC236}">
                <a16:creationId xmlns:a16="http://schemas.microsoft.com/office/drawing/2014/main" id="{BA27FE5E-BBB9-4D25-970F-4662045D4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533650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位参与者</a:t>
            </a:r>
          </a:p>
        </p:txBody>
      </p:sp>
      <p:sp>
        <p:nvSpPr>
          <p:cNvPr id="10" name="scope-num1">
            <a:extLst xmlns:a="http://schemas.openxmlformats.org/drawingml/2006/main">
              <a:ext uri="{FF2B5EF4-FFF2-40B4-BE49-F238E27FC236}">
                <a16:creationId xmlns:a16="http://schemas.microsoft.com/office/drawing/2014/main" id="{7F6C9B9A-2311-4451-9AD6-FF7EEAB6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67050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2</a:t>
            </a:r>
          </a:p>
        </p:txBody>
      </p:sp>
      <p:sp>
        <p:nvSpPr>
          <p:cNvPr id="11" name="scope-label1">
            <a:extLst xmlns:a="http://schemas.openxmlformats.org/drawingml/2006/main">
              <a:ext uri="{FF2B5EF4-FFF2-40B4-BE49-F238E27FC236}">
                <a16:creationId xmlns:a16="http://schemas.microsoft.com/office/drawing/2014/main" id="{D89B925F-32DA-4A8D-9B35-F56E6A39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914775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小时</a:t>
            </a:r>
          </a:p>
        </p:txBody>
      </p:sp>
      <p:sp>
        <p:nvSpPr>
          <p:cNvPr id="12" name="scope-num2">
            <a:extLst xmlns:a="http://schemas.openxmlformats.org/drawingml/2006/main">
              <a:ext uri="{FF2B5EF4-FFF2-40B4-BE49-F238E27FC236}">
                <a16:creationId xmlns:a16="http://schemas.microsoft.com/office/drawing/2014/main" id="{3FB29FF7-A88B-4792-82C3-DB776A2E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448175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6</a:t>
            </a:r>
          </a:p>
        </p:txBody>
      </p:sp>
      <p:sp>
        <p:nvSpPr>
          <p:cNvPr id="13" name="scope-label2">
            <a:extLst xmlns:a="http://schemas.openxmlformats.org/drawingml/2006/main">
              <a:ext uri="{FF2B5EF4-FFF2-40B4-BE49-F238E27FC236}">
                <a16:creationId xmlns:a16="http://schemas.microsoft.com/office/drawing/2014/main" id="{AB31BF29-124F-442D-B926-2DD4B2D0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5295900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位志愿者</a:t>
            </a:r>
          </a:p>
        </p:txBody>
      </p:sp>
    </p:spTree>
    <p:extLst>
      <p:ext uri="{BB962C8B-B14F-4D97-AF65-F5344CB8AC3E}">
        <p14:creationId xmlns:p14="http://schemas.microsoft.com/office/powerpoint/2010/main" val="1432274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page">
            <a:extLst xmlns:a="http://schemas.openxmlformats.org/drawingml/2006/main">
              <a:ext uri="{FF2B5EF4-FFF2-40B4-BE49-F238E27FC236}">
                <a16:creationId xmlns:a16="http://schemas.microsoft.com/office/drawing/2014/main" id="{5C0BC25E-6BF7-45C4-83E5-ECB02CA0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D779DDA-5DB7-449C-B210-B730E433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参与者的过程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1EE3B6-563A-4BB8-BAA7-5542A91C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CCF3E1B5-26BC-4ED9-BE58-1A719C10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step-num0">
            <a:extLst xmlns:a="http://schemas.openxmlformats.org/drawingml/2006/main">
              <a:ext uri="{FF2B5EF4-FFF2-40B4-BE49-F238E27FC236}">
                <a16:creationId xmlns:a16="http://schemas.microsoft.com/office/drawing/2014/main" id="{4DE90186-DD6C-4A4C-94FD-977F5321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6" name="step-head0">
            <a:extLst xmlns:a="http://schemas.openxmlformats.org/drawingml/2006/main">
              <a:ext uri="{FF2B5EF4-FFF2-40B4-BE49-F238E27FC236}">
                <a16:creationId xmlns:a16="http://schemas.microsoft.com/office/drawing/2014/main" id="{7C8A6132-27A9-4E76-8CA6-9F15F4CA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17811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入口登记</a:t>
            </a:r>
          </a:p>
        </p:txBody>
      </p:sp>
      <p:sp>
        <p:nvSpPr>
          <p:cNvPr id="7" name="step-body0">
            <a:extLst xmlns:a="http://schemas.openxmlformats.org/drawingml/2006/main">
              <a:ext uri="{FF2B5EF4-FFF2-40B4-BE49-F238E27FC236}">
                <a16:creationId xmlns:a16="http://schemas.microsoft.com/office/drawing/2014/main" id="{0CDA7291-12E8-4386-9E87-3C288F7B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8097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到入口登记；查看可接收的物品说明。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E9212B-026B-4343-A13D-E976BF7C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5431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9" name="step-num1">
            <a:extLst xmlns:a="http://schemas.openxmlformats.org/drawingml/2006/main">
              <a:ext uri="{FF2B5EF4-FFF2-40B4-BE49-F238E27FC236}">
                <a16:creationId xmlns:a16="http://schemas.microsoft.com/office/drawing/2014/main" id="{D262ABA5-B4C0-479E-8D1D-0379711E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908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0" name="step-head1">
            <a:extLst xmlns:a="http://schemas.openxmlformats.org/drawingml/2006/main">
              <a:ext uri="{FF2B5EF4-FFF2-40B4-BE49-F238E27FC236}">
                <a16:creationId xmlns:a16="http://schemas.microsoft.com/office/drawing/2014/main" id="{BD814AB8-88B8-4EC0-9486-DEA6FB8F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8098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查看物品</a:t>
            </a:r>
          </a:p>
        </p:txBody>
      </p:sp>
      <p:sp>
        <p:nvSpPr>
          <p:cNvPr id="11" name="step-body1">
            <a:extLst xmlns:a="http://schemas.openxmlformats.org/drawingml/2006/main">
              <a:ext uri="{FF2B5EF4-FFF2-40B4-BE49-F238E27FC236}">
                <a16:creationId xmlns:a16="http://schemas.microsoft.com/office/drawing/2014/main" id="{77543662-A819-49F4-BF30-F3548642B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384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志愿者查看物品是否完整、清洁，给可进入展区的物品贴分类标签。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5CCD0-AD56-48C9-936B-CD5B1C0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5718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13" name="step-num2">
            <a:extLst xmlns:a="http://schemas.openxmlformats.org/drawingml/2006/main">
              <a:ext uri="{FF2B5EF4-FFF2-40B4-BE49-F238E27FC236}">
                <a16:creationId xmlns:a16="http://schemas.microsoft.com/office/drawing/2014/main" id="{0B4CE8E9-DF70-4D55-AB9D-824C3340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4" name="step-head2">
            <a:extLst xmlns:a="http://schemas.openxmlformats.org/drawingml/2006/main">
              <a:ext uri="{FF2B5EF4-FFF2-40B4-BE49-F238E27FC236}">
                <a16:creationId xmlns:a16="http://schemas.microsoft.com/office/drawing/2014/main" id="{B27F3361-8FD4-4615-9735-C1BB6684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8385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交流</a:t>
            </a:r>
          </a:p>
        </p:txBody>
      </p:sp>
      <p:sp>
        <p:nvSpPr>
          <p:cNvPr id="15" name="step-body2">
            <a:extLst xmlns:a="http://schemas.openxmlformats.org/drawingml/2006/main">
              <a:ext uri="{FF2B5EF4-FFF2-40B4-BE49-F238E27FC236}">
                <a16:creationId xmlns:a16="http://schemas.microsoft.com/office/drawing/2014/main" id="{C450F913-1E25-4E20-81DF-A8F628CD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8671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双方同意后交换；赠送区物品按现场说明领取。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8721D-20D0-4508-9B42-605742FA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6005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17" name="step-num3">
            <a:extLst xmlns:a="http://schemas.openxmlformats.org/drawingml/2006/main">
              <a:ext uri="{FF2B5EF4-FFF2-40B4-BE49-F238E27FC236}">
                <a16:creationId xmlns:a16="http://schemas.microsoft.com/office/drawing/2014/main" id="{204CBE73-0F9D-4BD1-B9D2-F0EE3A23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482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18" name="step-head3">
            <a:extLst xmlns:a="http://schemas.openxmlformats.org/drawingml/2006/main">
              <a:ext uri="{FF2B5EF4-FFF2-40B4-BE49-F238E27FC236}">
                <a16:creationId xmlns:a16="http://schemas.microsoft.com/office/drawing/2014/main" id="{9CC2BFE1-1F38-4A6D-8392-8C789086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8672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离场</a:t>
            </a:r>
          </a:p>
        </p:txBody>
      </p:sp>
      <p:sp>
        <p:nvSpPr>
          <p:cNvPr id="19" name="step-body3">
            <a:extLst xmlns:a="http://schemas.openxmlformats.org/drawingml/2006/main">
              <a:ext uri="{FF2B5EF4-FFF2-40B4-BE49-F238E27FC236}">
                <a16:creationId xmlns:a16="http://schemas.microsoft.com/office/drawing/2014/main" id="{4233CC19-E24B-418B-9AA2-7FC55FBB1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8958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离场时登记物品去向；未交换物品由带来者领回。</a:t>
            </a:r>
          </a:p>
        </p:txBody>
      </p:sp>
    </p:spTree>
    <p:extLst>
      <p:ext uri="{BB962C8B-B14F-4D97-AF65-F5344CB8AC3E}">
        <p14:creationId xmlns:p14="http://schemas.microsoft.com/office/powerpoint/2010/main" val="17940661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age">
            <a:extLst xmlns:a="http://schemas.openxmlformats.org/drawingml/2006/main">
              <a:ext uri="{FF2B5EF4-FFF2-40B4-BE49-F238E27FC236}">
                <a16:creationId xmlns:a16="http://schemas.microsoft.com/office/drawing/2014/main" id="{AB30C21A-5D84-4BF1-8906-1A579BD3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A348E56-789B-4DEA-AB98-C2A90831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分工与准备时序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05C90-D465-493C-802B-A24AF290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6F4DFD98-07A5-479E-804F-8002DED5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3B2F3-482E-457C-B433-9A7961177456}"/>
              </a:ext>
            </a:extLst>
          </p:cNvPr>
          <p:cNvGraphicFramePr/>
          <p:nvPr/>
        </p:nvGraphicFramePr>
        <p:xfrm>
          <a:off xmlns:a="http://schemas.openxmlformats.org/drawingml/2006/main" x="685800" y="1914525"/>
          <a:ext xmlns:a="http://schemas.openxmlformats.org/drawingml/2006/main" cx="5191125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29965"/>
                <a:gridCol w="1661160"/>
              </a:tblGrid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岗位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人数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入口接待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分类与摆放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场内引导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离场记录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</a:tr>
            </a:tbl>
          </a:graphicData>
        </a:graphic>
      </p:graphicFrame>
      <p:sp>
        <p:nvSpPr>
          <p:cNvPr id="6" name="time-label0">
            <a:extLst xmlns:a="http://schemas.openxmlformats.org/drawingml/2006/main">
              <a:ext uri="{FF2B5EF4-FFF2-40B4-BE49-F238E27FC236}">
                <a16:creationId xmlns:a16="http://schemas.microsoft.com/office/drawing/2014/main" id="{5CB41342-2BE3-436C-863B-F3A10AEC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905000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提前7天</a:t>
            </a:r>
          </a:p>
        </p:txBody>
      </p:sp>
      <p:sp>
        <p:nvSpPr>
          <p:cNvPr id="7" name="time-body0">
            <a:extLst xmlns:a="http://schemas.openxmlformats.org/drawingml/2006/main">
              <a:ext uri="{FF2B5EF4-FFF2-40B4-BE49-F238E27FC236}">
                <a16:creationId xmlns:a16="http://schemas.microsoft.com/office/drawing/2014/main" id="{8F67A09C-98FA-41C9-B048-B9070924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286000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发布参与说明</a:t>
            </a:r>
          </a:p>
        </p:txBody>
      </p:sp>
      <p:sp>
        <p:nvSpPr>
          <p:cNvPr id="8" name="time-label1">
            <a:extLst xmlns:a="http://schemas.openxmlformats.org/drawingml/2006/main">
              <a:ext uri="{FF2B5EF4-FFF2-40B4-BE49-F238E27FC236}">
                <a16:creationId xmlns:a16="http://schemas.microsoft.com/office/drawing/2014/main" id="{7771F797-C522-453E-85EB-3C2C555C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905125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提前3天</a:t>
            </a:r>
          </a:p>
        </p:txBody>
      </p:sp>
      <p:sp>
        <p:nvSpPr>
          <p:cNvPr id="9" name="time-body1">
            <a:extLst xmlns:a="http://schemas.openxmlformats.org/drawingml/2006/main">
              <a:ext uri="{FF2B5EF4-FFF2-40B4-BE49-F238E27FC236}">
                <a16:creationId xmlns:a16="http://schemas.microsoft.com/office/drawing/2014/main" id="{1945F3A0-FBB7-471F-8252-C99430039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286125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确认志愿者和桌面分区</a:t>
            </a:r>
          </a:p>
        </p:txBody>
      </p:sp>
      <p:sp>
        <p:nvSpPr>
          <p:cNvPr id="10" name="time-label2">
            <a:extLst xmlns:a="http://schemas.openxmlformats.org/drawingml/2006/main">
              <a:ext uri="{FF2B5EF4-FFF2-40B4-BE49-F238E27FC236}">
                <a16:creationId xmlns:a16="http://schemas.microsoft.com/office/drawing/2014/main" id="{0CAF58AC-4AFB-4E60-BD7E-63658128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905250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活动前30分钟</a:t>
            </a:r>
          </a:p>
        </p:txBody>
      </p:sp>
      <p:sp>
        <p:nvSpPr>
          <p:cNvPr id="11" name="time-body2">
            <a:extLst xmlns:a="http://schemas.openxmlformats.org/drawingml/2006/main">
              <a:ext uri="{FF2B5EF4-FFF2-40B4-BE49-F238E27FC236}">
                <a16:creationId xmlns:a16="http://schemas.microsoft.com/office/drawing/2014/main" id="{26812C69-1F52-45BD-8293-ACAE139A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286250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布置</a:t>
            </a:r>
          </a:p>
        </p:txBody>
      </p:sp>
      <p:sp>
        <p:nvSpPr>
          <p:cNvPr id="12" name="time-label3">
            <a:extLst xmlns:a="http://schemas.openxmlformats.org/drawingml/2006/main">
              <a:ext uri="{FF2B5EF4-FFF2-40B4-BE49-F238E27FC236}">
                <a16:creationId xmlns:a16="http://schemas.microsoft.com/office/drawing/2014/main" id="{3821F536-BCA9-4235-8F63-1AE53867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905375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结束后30分钟</a:t>
            </a:r>
          </a:p>
        </p:txBody>
      </p:sp>
      <p:sp>
        <p:nvSpPr>
          <p:cNvPr id="13" name="time-body3">
            <a:extLst xmlns:a="http://schemas.openxmlformats.org/drawingml/2006/main">
              <a:ext uri="{FF2B5EF4-FFF2-40B4-BE49-F238E27FC236}">
                <a16:creationId xmlns:a16="http://schemas.microsoft.com/office/drawing/2014/main" id="{03E18F21-D5C2-42F4-B9D2-6B314C21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5286375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清点与恢复场地</a:t>
            </a:r>
          </a:p>
        </p:txBody>
      </p:sp>
    </p:spTree>
    <p:extLst>
      <p:ext uri="{BB962C8B-B14F-4D97-AF65-F5344CB8AC3E}">
        <p14:creationId xmlns:p14="http://schemas.microsoft.com/office/powerpoint/2010/main" val="20334392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age">
            <a:extLst xmlns:a="http://schemas.openxmlformats.org/drawingml/2006/main">
              <a:ext uri="{FF2B5EF4-FFF2-40B4-BE49-F238E27FC236}">
                <a16:creationId xmlns:a16="http://schemas.microsoft.com/office/drawing/2014/main" id="{D07AF881-B02C-491E-86B6-8D37C39F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A0E928B-15F2-4E29-8C2E-A1511FB0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现金预算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352555-5946-46A1-9B32-84BFF774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67E3F03B-BC6B-48AA-9715-737BDCC9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0AD08-57D3-40D4-93BD-92049FF51A31}"/>
              </a:ext>
            </a:extLst>
          </p:cNvPr>
          <p:cNvGraphicFramePr/>
          <p:nvPr/>
        </p:nvGraphicFramePr>
        <p:xfrm>
          <a:off xmlns:a="http://schemas.openxmlformats.org/drawingml/2006/main" x="685800" y="1952625"/>
          <a:ext xmlns:a="http://schemas.openxmlformats.org/drawingml/2006/main" cx="5762625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18585"/>
                <a:gridCol w="1844040"/>
              </a:tblGrid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项目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金额（元）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指示牌与说明印刷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分类标签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桌椅租用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整理耗材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560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</a:tr>
            </a:tbl>
          </a:graphicData>
        </a:graphic>
      </p:graphicFrame>
      <p:sp>
        <p:nvSpPr>
          <p:cNvPr id="6" name="budget-number">
            <a:extLst xmlns:a="http://schemas.openxmlformats.org/drawingml/2006/main">
              <a:ext uri="{FF2B5EF4-FFF2-40B4-BE49-F238E27FC236}">
                <a16:creationId xmlns:a16="http://schemas.microsoft.com/office/drawing/2014/main" id="{544F8E32-3C77-452F-91EE-B219BDE1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057400"/>
            <a:ext cx="4000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560</a:t>
            </a:r>
          </a:p>
        </p:txBody>
      </p:sp>
      <p:sp>
        <p:nvSpPr>
          <p:cNvPr id="7" name="budget-unit">
            <a:extLst xmlns:a="http://schemas.openxmlformats.org/drawingml/2006/main">
              <a:ext uri="{FF2B5EF4-FFF2-40B4-BE49-F238E27FC236}">
                <a16:creationId xmlns:a16="http://schemas.microsoft.com/office/drawing/2014/main" id="{AFD87253-74D9-4E47-8DE1-E548FABE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2385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元 / 预算合计</a:t>
            </a:r>
          </a:p>
        </p:txBody>
      </p:sp>
      <p:sp>
        <p:nvSpPr>
          <p:cNvPr id="8" name="budget-note">
            <a:extLst xmlns:a="http://schemas.openxmlformats.org/drawingml/2006/main">
              <a:ext uri="{FF2B5EF4-FFF2-40B4-BE49-F238E27FC236}">
                <a16:creationId xmlns:a16="http://schemas.microsoft.com/office/drawing/2014/main" id="{FDC12419-080E-4CD8-960B-DCF7A940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210050"/>
            <a:ext cx="3810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场地拟由社区提供，尚待确认，</a:t>
            </a:r>
          </a:p>
          <a:p xmlns:a="http://schemas.openxmlformats.org/drawingml/2006/main">
            <a: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没有计入上述现金预算。</a:t>
            </a:r>
          </a:p>
          <a:p xmlns:a="http://schemas.openxmlformats.org/drawingml/2006/main">
            <a: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该表不是正式报价。</a:t>
            </a:r>
          </a:p>
        </p:txBody>
      </p:sp>
    </p:spTree>
    <p:extLst>
      <p:ext uri="{BB962C8B-B14F-4D97-AF65-F5344CB8AC3E}">
        <p14:creationId xmlns:p14="http://schemas.microsoft.com/office/powerpoint/2010/main" val="19137960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72C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age">
            <a:extLst xmlns:a="http://schemas.openxmlformats.org/drawingml/2006/main">
              <a:ext uri="{FF2B5EF4-FFF2-40B4-BE49-F238E27FC236}">
                <a16:creationId xmlns:a16="http://schemas.microsoft.com/office/drawing/2014/main" id="{1D5F72B3-84DE-4BCF-848C-A6B012EE4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7AA7137-AB38-45FF-B7A1-BA19BC59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本次需要的决定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D495D-5B10-4375-BBEF-951B1F42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8276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94E12A58-47E9-400E-A006-77808640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decision">
            <a:extLst xmlns:a="http://schemas.openxmlformats.org/drawingml/2006/main">
              <a:ext uri="{FF2B5EF4-FFF2-40B4-BE49-F238E27FC236}">
                <a16:creationId xmlns:a16="http://schemas.microsoft.com/office/drawing/2014/main" id="{73D711A5-08CB-4E57-8FB0-20D35B5F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5429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是否按40人规模</a:t>
            </a:r>
          </a:p>
          <a:p xmlns:a="http://schemas.openxmlformats.org/drawingml/2006/main">
            <a: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试办</a:t>
            </a:r>
          </a:p>
        </p:txBody>
      </p:sp>
      <p:sp>
        <p:nvSpPr>
          <p:cNvPr id="6" name="decision-before">
            <a:extLst xmlns:a="http://schemas.openxmlformats.org/drawingml/2006/main">
              <a:ext uri="{FF2B5EF4-FFF2-40B4-BE49-F238E27FC236}">
                <a16:creationId xmlns:a16="http://schemas.microsoft.com/office/drawing/2014/main" id="{A3C59E47-7AE8-4C42-98FA-35C7E3623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076450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发布招募前</a:t>
            </a:r>
          </a:p>
        </p:txBody>
      </p:sp>
      <p:sp>
        <p:nvSpPr>
          <p:cNvPr id="7" name="decision-body">
            <a:extLst xmlns:a="http://schemas.openxmlformats.org/drawingml/2006/main">
              <a:ext uri="{FF2B5EF4-FFF2-40B4-BE49-F238E27FC236}">
                <a16:creationId xmlns:a16="http://schemas.microsoft.com/office/drawing/2014/main" id="{5A915DB5-F574-441D-85F3-AB4CEED2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171825"/>
            <a:ext cx="4381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安排一人落实场地；</a:t>
            </a:r>
          </a:p>
          <a:p xmlns:a="http://schemas.openxmlformats.org/drawingml/2006/main">
            <a: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确认接收物品范围和结束后的领回方式。</a:t>
            </a:r>
          </a:p>
        </p:txBody>
      </p:sp>
      <p:sp>
        <p:nvSpPr>
          <p:cNvPr id="8" name="decision-after">
            <a:extLst xmlns:a="http://schemas.openxmlformats.org/drawingml/2006/main">
              <a:ext uri="{FF2B5EF4-FFF2-40B4-BE49-F238E27FC236}">
                <a16:creationId xmlns:a16="http://schemas.microsoft.com/office/drawing/2014/main" id="{C985F96F-AA8E-42BB-B799-2319993E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0062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第一场记录报名数、实际到场、流转物品数和剩余物品数，再决定是否继续。</a:t>
            </a:r>
          </a:p>
        </p:txBody>
      </p:sp>
    </p:spTree>
    <p:extLst>
      <p:ext uri="{BB962C8B-B14F-4D97-AF65-F5344CB8AC3E}">
        <p14:creationId xmlns:p14="http://schemas.microsoft.com/office/powerpoint/2010/main" val="15975581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2026-10-25T06:31:48.1020000Z</dcterms:created>
  <dcterms:modified xsi:type="dcterms:W3CDTF">2026-10-25T06:31:48.1020000Z</dcterms:modified>
</coreProperties>
</file>